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21B54-1FB7-6341-95B9-9DCEEAE31EB3}" v="7" dt="2023-07-12T01:43:43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/>
    <p:restoredTop sz="94668"/>
  </p:normalViewPr>
  <p:slideViewPr>
    <p:cSldViewPr snapToGrid="0" snapToObjects="1">
      <p:cViewPr varScale="1">
        <p:scale>
          <a:sx n="127" d="100"/>
          <a:sy n="127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DDE37-9439-324E-9006-4BB995C1D894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99B7B-5C20-E94D-96C2-E970CC12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C094C33-CFB0-0018-165E-26C7FC60E2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5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">
            <a:extLst>
              <a:ext uri="{FF2B5EF4-FFF2-40B4-BE49-F238E27FC236}">
                <a16:creationId xmlns:a16="http://schemas.microsoft.com/office/drawing/2014/main" id="{182D1936-C499-AA47-9E52-48650C682EC5}"/>
              </a:ext>
            </a:extLst>
          </p:cNvPr>
          <p:cNvSpPr/>
          <p:nvPr userDrawn="1"/>
        </p:nvSpPr>
        <p:spPr>
          <a:xfrm>
            <a:off x="8073670" y="6348540"/>
            <a:ext cx="38325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1400">
                <a:solidFill>
                  <a:srgbClr val="FAC090"/>
                </a:solidFill>
              </a:defRPr>
            </a:pPr>
            <a:r>
              <a:rPr dirty="0">
                <a:solidFill>
                  <a:schemeClr val="bg1"/>
                </a:solidFill>
                <a:latin typeface="Helvetica" pitchFamily="2" charset="0"/>
              </a:rPr>
              <a:t>@</a:t>
            </a:r>
            <a:r>
              <a:rPr dirty="0" err="1">
                <a:solidFill>
                  <a:schemeClr val="bg1"/>
                </a:solidFill>
                <a:latin typeface="Helvetica" pitchFamily="2" charset="0"/>
              </a:rPr>
              <a:t>TwitterHandle</a:t>
            </a:r>
            <a:r>
              <a:rPr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dirty="0">
                <a:solidFill>
                  <a:srgbClr val="FFC000"/>
                </a:solidFill>
                <a:latin typeface="Helvetica" pitchFamily="2" charset="0"/>
              </a:rPr>
              <a:t>• </a:t>
            </a:r>
            <a:r>
              <a:rPr dirty="0">
                <a:solidFill>
                  <a:schemeClr val="bg1"/>
                </a:solidFill>
                <a:latin typeface="Helvetica" pitchFamily="2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CMWorld</a:t>
            </a:r>
            <a:endParaRPr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a white line&#10;&#10;Description automatically generated">
            <a:extLst>
              <a:ext uri="{FF2B5EF4-FFF2-40B4-BE49-F238E27FC236}">
                <a16:creationId xmlns:a16="http://schemas.microsoft.com/office/drawing/2014/main" id="{C50753BB-2CBF-DEF4-9742-899D48DCA4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9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92E963-E67E-4A4A-AF6D-808F36B5830B}"/>
              </a:ext>
            </a:extLst>
          </p:cNvPr>
          <p:cNvSpPr txBox="1"/>
          <p:nvPr/>
        </p:nvSpPr>
        <p:spPr>
          <a:xfrm>
            <a:off x="0" y="277789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to go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342DA-99AA-0C4E-89DB-B21E77ACCE1C}"/>
              </a:ext>
            </a:extLst>
          </p:cNvPr>
          <p:cNvSpPr txBox="1"/>
          <p:nvPr/>
        </p:nvSpPr>
        <p:spPr>
          <a:xfrm>
            <a:off x="0" y="4428183"/>
            <a:ext cx="12272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A55C45F1-70F9-F941-AAD0-6A5A0ADACF81}"/>
              </a:ext>
            </a:extLst>
          </p:cNvPr>
          <p:cNvSpPr/>
          <p:nvPr/>
        </p:nvSpPr>
        <p:spPr>
          <a:xfrm>
            <a:off x="8073670" y="6348540"/>
            <a:ext cx="38325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1400">
                <a:solidFill>
                  <a:srgbClr val="FAC090"/>
                </a:solidFill>
              </a:defRPr>
            </a:pPr>
            <a:r>
              <a:rPr dirty="0">
                <a:solidFill>
                  <a:schemeClr val="bg1"/>
                </a:solidFill>
                <a:latin typeface="Helvetica" pitchFamily="2" charset="0"/>
              </a:rPr>
              <a:t>@</a:t>
            </a:r>
            <a:r>
              <a:rPr dirty="0" err="1">
                <a:solidFill>
                  <a:schemeClr val="bg1"/>
                </a:solidFill>
                <a:latin typeface="Helvetica" pitchFamily="2" charset="0"/>
              </a:rPr>
              <a:t>TwitterHandle</a:t>
            </a:r>
            <a:r>
              <a:rPr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dirty="0">
                <a:solidFill>
                  <a:srgbClr val="FFC000"/>
                </a:solidFill>
                <a:latin typeface="Helvetica" pitchFamily="2" charset="0"/>
              </a:rPr>
              <a:t>• </a:t>
            </a:r>
            <a:r>
              <a:rPr dirty="0">
                <a:solidFill>
                  <a:schemeClr val="bg1"/>
                </a:solidFill>
                <a:latin typeface="Helvetica" pitchFamily="2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CMWorld</a:t>
            </a:r>
            <a:endParaRPr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3" name="Picture 2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AAE45C6C-252D-5001-36C6-6942AF8BA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116" y="481060"/>
            <a:ext cx="4712326" cy="174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77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>
            <a:extLst>
              <a:ext uri="{FF2B5EF4-FFF2-40B4-BE49-F238E27FC236}">
                <a16:creationId xmlns:a16="http://schemas.microsoft.com/office/drawing/2014/main" id="{7DA740B3-A6DF-D76E-1CC4-50DD0278ED3C}"/>
              </a:ext>
            </a:extLst>
          </p:cNvPr>
          <p:cNvSpPr/>
          <p:nvPr/>
        </p:nvSpPr>
        <p:spPr>
          <a:xfrm>
            <a:off x="8073670" y="6348540"/>
            <a:ext cx="38325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1400">
                <a:solidFill>
                  <a:srgbClr val="FAC090"/>
                </a:solidFill>
              </a:defRPr>
            </a:pPr>
            <a:r>
              <a:rPr dirty="0">
                <a:solidFill>
                  <a:schemeClr val="bg1"/>
                </a:solidFill>
                <a:latin typeface="Helvetica" pitchFamily="2" charset="0"/>
              </a:rPr>
              <a:t>@</a:t>
            </a:r>
            <a:r>
              <a:rPr dirty="0" err="1">
                <a:solidFill>
                  <a:schemeClr val="bg1"/>
                </a:solidFill>
                <a:latin typeface="Helvetica" pitchFamily="2" charset="0"/>
              </a:rPr>
              <a:t>TwitterHandle</a:t>
            </a:r>
            <a:r>
              <a:rPr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dirty="0">
                <a:solidFill>
                  <a:srgbClr val="FFC000"/>
                </a:solidFill>
                <a:latin typeface="Helvetica" pitchFamily="2" charset="0"/>
              </a:rPr>
              <a:t>• </a:t>
            </a:r>
            <a:r>
              <a:rPr dirty="0">
                <a:solidFill>
                  <a:schemeClr val="bg1"/>
                </a:solidFill>
                <a:latin typeface="Helvetica" pitchFamily="2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CMWorld</a:t>
            </a:r>
            <a:endParaRPr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2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59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5473DC9-C68F-CB42-BD3E-2EE8771EFDCB}" vid="{B450C5E8-F677-2A4D-8E43-69C75A9220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16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Kalinowski, JK</dc:creator>
  <cp:lastModifiedBy>Angelina Rosati Kaminski</cp:lastModifiedBy>
  <cp:revision>7</cp:revision>
  <dcterms:created xsi:type="dcterms:W3CDTF">2021-06-22T00:08:26Z</dcterms:created>
  <dcterms:modified xsi:type="dcterms:W3CDTF">2023-07-12T02:05:59Z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2020-08-14T00:43:22Z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7cefd4f8-a7dc-4796-9cf8-0000512ed048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</Properties>
</file>